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956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4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3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4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9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2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9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7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3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B5FDD-6806-4E98-A532-0CC3E1490FF2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6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hyperlink" Target="http://www.caregivingclub/booklover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hyperlink" Target="http://www.caregivingclub/booklov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6200"/>
            <a:ext cx="3352800" cy="5099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685800"/>
            <a:ext cx="3687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Booklovers </a:t>
            </a:r>
            <a:r>
              <a:rPr lang="en-US" b="1" dirty="0">
                <a:latin typeface="My Underwood" pitchFamily="2" charset="0"/>
                <a:ea typeface="My Underwood" pitchFamily="2" charset="0"/>
              </a:rPr>
              <a:t>List: </a:t>
            </a:r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Caregiving </a:t>
            </a:r>
          </a:p>
          <a:p>
            <a:pPr algn="ctr"/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Spirituality </a:t>
            </a:r>
            <a:r>
              <a:rPr lang="en-US" b="1" dirty="0">
                <a:latin typeface="My Underwood" pitchFamily="2" charset="0"/>
                <a:ea typeface="My Underwood" pitchFamily="2" charset="0"/>
              </a:rPr>
              <a:t>and </a:t>
            </a:r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Inspiration</a:t>
            </a:r>
            <a:endParaRPr lang="en-US" b="1" dirty="0">
              <a:latin typeface="My Underwood" pitchFamily="2" charset="0"/>
              <a:ea typeface="My Underwood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8534400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For more Caregiving Club Booklovers Lists</a:t>
            </a:r>
          </a:p>
          <a:p>
            <a:r>
              <a:rPr lang="en-US" sz="1200" dirty="0" smtClean="0">
                <a:latin typeface="Arial Narrow" pitchFamily="34" charset="0"/>
              </a:rPr>
              <a:t>Visit:  </a:t>
            </a:r>
            <a:r>
              <a:rPr lang="en-US" sz="1200" dirty="0" smtClean="0">
                <a:latin typeface="Arial Narrow" pitchFamily="34" charset="0"/>
                <a:hlinkClick r:id="rId4"/>
              </a:rPr>
              <a:t>www.caregivingclub/booklovers</a:t>
            </a:r>
            <a:endParaRPr lang="en-US" sz="1200" dirty="0" smtClean="0">
              <a:latin typeface="Arial Narrow" pitchFamily="34" charset="0"/>
            </a:endParaRPr>
          </a:p>
          <a:p>
            <a:r>
              <a:rPr lang="en-US" sz="1200" dirty="0" smtClean="0">
                <a:latin typeface="Arial Narrow" pitchFamily="34" charset="0"/>
              </a:rPr>
              <a:t>Copyright ©</a:t>
            </a:r>
            <a:r>
              <a:rPr lang="en-US" sz="1200" dirty="0" smtClean="0">
                <a:latin typeface="Arial Narrow" pitchFamily="34" charset="0"/>
              </a:rPr>
              <a:t>2013 </a:t>
            </a:r>
            <a:r>
              <a:rPr lang="en-US" sz="1200" dirty="0" smtClean="0">
                <a:latin typeface="Arial Narrow" pitchFamily="34" charset="0"/>
              </a:rPr>
              <a:t>Caregiving Club, Inc.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24117" y="8839200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Page 1 of </a:t>
            </a:r>
            <a:r>
              <a:rPr lang="en-US" sz="1200" dirty="0" smtClean="0">
                <a:latin typeface="Arial Narrow" pitchFamily="34" charset="0"/>
              </a:rPr>
              <a:t>2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0266" y="41486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52599" y="1726049"/>
            <a:ext cx="51054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 Narrow" pitchFamily="34" charset="0"/>
              </a:rPr>
              <a:t>50 Days of Heaven – Reflections that Bring Eternity to </a:t>
            </a:r>
            <a:r>
              <a:rPr lang="en-US" sz="1400" b="1" dirty="0" smtClean="0">
                <a:latin typeface="Arial Narrow" pitchFamily="34" charset="0"/>
              </a:rPr>
              <a:t>Light</a:t>
            </a:r>
            <a:endParaRPr lang="en-US" sz="1400" b="1" dirty="0" smtClean="0">
              <a:latin typeface="Arial Narrow" pitchFamily="34" charset="0"/>
            </a:endParaRPr>
          </a:p>
          <a:p>
            <a:pPr lvl="0"/>
            <a:r>
              <a:rPr lang="en-US" sz="1400" dirty="0" smtClean="0">
                <a:latin typeface="Arial Narrow" pitchFamily="34" charset="0"/>
              </a:rPr>
              <a:t>Randy Alcorn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Tyndale House Publishers (2006</a:t>
            </a:r>
            <a:r>
              <a:rPr lang="en-US" sz="1400" dirty="0" smtClean="0">
                <a:latin typeface="Arial Narrow" pitchFamily="34" charset="0"/>
              </a:rPr>
              <a:t>)</a:t>
            </a:r>
          </a:p>
          <a:p>
            <a:pPr lvl="0"/>
            <a:r>
              <a:rPr lang="en-US" sz="1400" i="1" dirty="0" smtClean="0">
                <a:latin typeface="Arial Narrow" pitchFamily="34" charset="0"/>
              </a:rPr>
              <a:t>A 50-day program for readers to understand what heaven offers derived from biblical facts. </a:t>
            </a:r>
            <a:endParaRPr lang="en-US" sz="1400" i="1" dirty="0" smtClean="0">
              <a:latin typeface="Arial Narrow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28800" y="3352800"/>
            <a:ext cx="4953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 Narrow" pitchFamily="34" charset="0"/>
              </a:rPr>
              <a:t>Cancer Journey: A Caregiver’s View from the Passenger’s Seat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By Cynthia </a:t>
            </a:r>
            <a:r>
              <a:rPr lang="en-US" sz="1400" dirty="0" err="1" smtClean="0">
                <a:latin typeface="Arial Narrow" pitchFamily="34" charset="0"/>
              </a:rPr>
              <a:t>Zahm</a:t>
            </a:r>
            <a:r>
              <a:rPr lang="en-US" sz="1400" dirty="0" smtClean="0">
                <a:latin typeface="Arial Narrow" pitchFamily="34" charset="0"/>
              </a:rPr>
              <a:t> Siegfried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CZS Books (2010</a:t>
            </a:r>
            <a:r>
              <a:rPr lang="en-US" sz="1400" dirty="0" smtClean="0">
                <a:latin typeface="Arial Narrow" pitchFamily="34" charset="0"/>
              </a:rPr>
              <a:t>)</a:t>
            </a:r>
          </a:p>
          <a:p>
            <a:pPr lvl="0"/>
            <a:r>
              <a:rPr lang="en-US" sz="1400" i="1" dirty="0" smtClean="0">
                <a:latin typeface="Arial Narrow" pitchFamily="34" charset="0"/>
              </a:rPr>
              <a:t>A wife’s memoir of caring for a husband through cancer and the spiritual</a:t>
            </a:r>
          </a:p>
          <a:p>
            <a:pPr lvl="0"/>
            <a:r>
              <a:rPr lang="en-US" sz="1400" i="1" dirty="0">
                <a:latin typeface="Arial Narrow" pitchFamily="34" charset="0"/>
              </a:rPr>
              <a:t>g</a:t>
            </a:r>
            <a:r>
              <a:rPr lang="en-US" sz="1400" i="1" dirty="0" smtClean="0">
                <a:latin typeface="Arial Narrow" pitchFamily="34" charset="0"/>
              </a:rPr>
              <a:t>uideposts that help the “passenger” cope.</a:t>
            </a:r>
            <a:endParaRPr lang="en-US" sz="1400" i="1" dirty="0" smtClean="0">
              <a:latin typeface="Arial Narrow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05000" y="678180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 Narrow" pitchFamily="34" charset="0"/>
              </a:rPr>
              <a:t>Chicken Soup for the Soul – Family Caregivers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By Joan </a:t>
            </a:r>
            <a:r>
              <a:rPr lang="en-US" sz="1400" dirty="0" err="1" smtClean="0">
                <a:latin typeface="Arial Narrow" pitchFamily="34" charset="0"/>
              </a:rPr>
              <a:t>Lunden</a:t>
            </a:r>
            <a:r>
              <a:rPr lang="en-US" sz="1400" dirty="0" smtClean="0">
                <a:latin typeface="Arial Narrow" pitchFamily="34" charset="0"/>
              </a:rPr>
              <a:t> and Amy </a:t>
            </a:r>
            <a:r>
              <a:rPr lang="en-US" sz="1400" dirty="0" err="1" smtClean="0">
                <a:latin typeface="Arial Narrow" pitchFamily="34" charset="0"/>
              </a:rPr>
              <a:t>Newmark</a:t>
            </a:r>
            <a:endParaRPr lang="en-US" sz="1400" dirty="0" smtClean="0">
              <a:latin typeface="Arial Narrow" pitchFamily="34" charset="0"/>
            </a:endParaRPr>
          </a:p>
          <a:p>
            <a:pPr lvl="0"/>
            <a:r>
              <a:rPr lang="en-US" sz="1400" dirty="0" smtClean="0">
                <a:latin typeface="Arial Narrow" pitchFamily="34" charset="0"/>
              </a:rPr>
              <a:t>Chicken Soup for the Soul Publishing (2012)</a:t>
            </a:r>
          </a:p>
          <a:p>
            <a:r>
              <a:rPr lang="en-US" sz="1400" i="1" dirty="0" smtClean="0">
                <a:latin typeface="Arial Narrow" pitchFamily="34" charset="0"/>
              </a:rPr>
              <a:t>With an introduction and some stories written by former Good Morning America host, </a:t>
            </a:r>
            <a:r>
              <a:rPr lang="en-US" sz="1400" i="1" dirty="0" err="1" smtClean="0">
                <a:latin typeface="Arial Narrow" pitchFamily="34" charset="0"/>
              </a:rPr>
              <a:t>Lunden</a:t>
            </a:r>
            <a:r>
              <a:rPr lang="en-US" sz="1400" i="1" dirty="0" smtClean="0">
                <a:latin typeface="Arial Narrow" pitchFamily="34" charset="0"/>
              </a:rPr>
              <a:t> gives us 101 </a:t>
            </a:r>
            <a:r>
              <a:rPr lang="en-US" sz="1400" i="1" dirty="0">
                <a:latin typeface="Arial Narrow" pitchFamily="34" charset="0"/>
              </a:rPr>
              <a:t>stories to inspire caregivers from those who have lived through it</a:t>
            </a:r>
            <a:r>
              <a:rPr lang="en-US" sz="1400" i="1" dirty="0" smtClean="0">
                <a:latin typeface="Arial Narrow" pitchFamily="34" charset="0"/>
              </a:rPr>
              <a:t>.</a:t>
            </a:r>
            <a:endParaRPr lang="en-US" sz="1400" i="1" dirty="0">
              <a:latin typeface="Arial Narrow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14" y="6858336"/>
            <a:ext cx="936171" cy="14474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925285" cy="12953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66" y="3429000"/>
            <a:ext cx="945934" cy="144191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905000" y="5105400"/>
            <a:ext cx="4876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>
                <a:latin typeface="Arial Narrow" pitchFamily="34" charset="0"/>
              </a:rPr>
              <a:t>Chicken Soup for the Caregiver’s Soul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Jack Canfield, Mark Victor Hansen, LeAnn </a:t>
            </a:r>
            <a:r>
              <a:rPr lang="en-US" sz="1400" dirty="0" err="1" smtClean="0">
                <a:latin typeface="Arial Narrow" pitchFamily="34" charset="0"/>
              </a:rPr>
              <a:t>Thieman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>
                <a:latin typeface="Arial Narrow" pitchFamily="34" charset="0"/>
              </a:rPr>
              <a:t>Health </a:t>
            </a:r>
            <a:r>
              <a:rPr lang="en-US" sz="1400" dirty="0" smtClean="0">
                <a:latin typeface="Arial Narrow" pitchFamily="34" charset="0"/>
              </a:rPr>
              <a:t>Communications</a:t>
            </a:r>
            <a:r>
              <a:rPr lang="en-US" sz="1400" dirty="0">
                <a:latin typeface="Arial Narrow" pitchFamily="34" charset="0"/>
              </a:rPr>
              <a:t>, Inc. </a:t>
            </a:r>
            <a:r>
              <a:rPr lang="en-US" sz="1400" dirty="0" smtClean="0">
                <a:latin typeface="Arial Narrow" pitchFamily="34" charset="0"/>
              </a:rPr>
              <a:t>(</a:t>
            </a:r>
            <a:r>
              <a:rPr lang="en-US" sz="1400" dirty="0">
                <a:latin typeface="Arial Narrow" pitchFamily="34" charset="0"/>
              </a:rPr>
              <a:t>2004</a:t>
            </a:r>
            <a:r>
              <a:rPr lang="en-US" sz="1400" dirty="0" smtClean="0">
                <a:latin typeface="Arial Narrow" pitchFamily="34" charset="0"/>
              </a:rPr>
              <a:t>)</a:t>
            </a:r>
          </a:p>
          <a:p>
            <a:r>
              <a:rPr lang="en-US" sz="1400" i="1" dirty="0" smtClean="0">
                <a:latin typeface="Arial Narrow" pitchFamily="34" charset="0"/>
              </a:rPr>
              <a:t>The first caregiving book in the Chicken Soup for the Soul </a:t>
            </a:r>
            <a:r>
              <a:rPr lang="en-US" sz="1400" i="1" dirty="0" smtClean="0">
                <a:latin typeface="Arial Narrow" pitchFamily="34" charset="0"/>
              </a:rPr>
              <a:t> series– </a:t>
            </a:r>
            <a:r>
              <a:rPr lang="en-US" sz="1400" i="1" dirty="0" smtClean="0">
                <a:latin typeface="Arial Narrow" pitchFamily="34" charset="0"/>
              </a:rPr>
              <a:t>inspiring </a:t>
            </a:r>
            <a:r>
              <a:rPr lang="en-US" sz="1400" i="1" dirty="0" smtClean="0">
                <a:latin typeface="Arial Narrow" pitchFamily="34" charset="0"/>
              </a:rPr>
              <a:t>stories </a:t>
            </a:r>
            <a:r>
              <a:rPr lang="en-US" sz="1400" i="1" dirty="0" smtClean="0">
                <a:latin typeface="Arial Narrow" pitchFamily="34" charset="0"/>
              </a:rPr>
              <a:t>of caregiving.</a:t>
            </a:r>
            <a:endParaRPr lang="en-US" sz="1400" i="1" dirty="0"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36" y="5181600"/>
            <a:ext cx="926249" cy="143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4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6200"/>
            <a:ext cx="3352800" cy="50990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8534400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For more Caregiving Club Booklovers Lists</a:t>
            </a:r>
          </a:p>
          <a:p>
            <a:r>
              <a:rPr lang="en-US" sz="1200" dirty="0" smtClean="0">
                <a:latin typeface="Arial Narrow" pitchFamily="34" charset="0"/>
              </a:rPr>
              <a:t>Visit:  </a:t>
            </a:r>
            <a:r>
              <a:rPr lang="en-US" sz="1200" dirty="0" smtClean="0">
                <a:latin typeface="Arial Narrow" pitchFamily="34" charset="0"/>
                <a:hlinkClick r:id="rId4"/>
              </a:rPr>
              <a:t>www.caregivingclub/booklovers</a:t>
            </a:r>
            <a:endParaRPr lang="en-US" sz="1200" dirty="0" smtClean="0">
              <a:latin typeface="Arial Narrow" pitchFamily="34" charset="0"/>
            </a:endParaRPr>
          </a:p>
          <a:p>
            <a:r>
              <a:rPr lang="en-US" sz="1200" dirty="0" smtClean="0">
                <a:latin typeface="Arial Narrow" pitchFamily="34" charset="0"/>
              </a:rPr>
              <a:t>Copyright ©</a:t>
            </a:r>
            <a:r>
              <a:rPr lang="en-US" sz="1200" dirty="0" smtClean="0">
                <a:latin typeface="Arial Narrow" pitchFamily="34" charset="0"/>
              </a:rPr>
              <a:t>2013 </a:t>
            </a:r>
            <a:r>
              <a:rPr lang="en-US" sz="1200" dirty="0" smtClean="0">
                <a:latin typeface="Arial Narrow" pitchFamily="34" charset="0"/>
              </a:rPr>
              <a:t>Caregiving Club, Inc.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24117" y="8867001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Page 2 of </a:t>
            </a:r>
            <a:r>
              <a:rPr lang="en-US" sz="1200" dirty="0" smtClean="0">
                <a:latin typeface="Arial Narrow" pitchFamily="34" charset="0"/>
              </a:rPr>
              <a:t>2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1" y="4648200"/>
            <a:ext cx="548639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 Narrow" pitchFamily="34" charset="0"/>
              </a:rPr>
              <a:t>Moments of Dawn – </a:t>
            </a:r>
            <a:r>
              <a:rPr lang="en-US" sz="1400" b="1" dirty="0" smtClean="0">
                <a:latin typeface="Arial Narrow" pitchFamily="34" charset="0"/>
              </a:rPr>
              <a:t> A </a:t>
            </a:r>
            <a:r>
              <a:rPr lang="en-US" sz="1400" b="1" dirty="0">
                <a:latin typeface="Arial Narrow" pitchFamily="34" charset="0"/>
              </a:rPr>
              <a:t>Poetic Memoir of Love and Family, Affliction and </a:t>
            </a:r>
            <a:r>
              <a:rPr lang="en-US" sz="1400" b="1" dirty="0" smtClean="0">
                <a:latin typeface="Arial Narrow" pitchFamily="34" charset="0"/>
              </a:rPr>
              <a:t>Affirmation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By Nancy </a:t>
            </a:r>
            <a:r>
              <a:rPr lang="en-US" sz="1400" dirty="0" err="1" smtClean="0">
                <a:latin typeface="Arial Narrow" pitchFamily="34" charset="0"/>
              </a:rPr>
              <a:t>Smiler</a:t>
            </a:r>
            <a:r>
              <a:rPr lang="en-US" sz="1400" dirty="0" smtClean="0">
                <a:latin typeface="Arial Narrow" pitchFamily="34" charset="0"/>
              </a:rPr>
              <a:t> Levinson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Amazon Digital Services (2012</a:t>
            </a:r>
            <a:r>
              <a:rPr lang="en-US" sz="1400" dirty="0" smtClean="0">
                <a:latin typeface="Arial Narrow" pitchFamily="34" charset="0"/>
              </a:rPr>
              <a:t>)</a:t>
            </a:r>
          </a:p>
          <a:p>
            <a:r>
              <a:rPr lang="en-US" sz="1400" i="1" dirty="0">
                <a:latin typeface="Arial Narrow" pitchFamily="34" charset="0"/>
              </a:rPr>
              <a:t>“Nancy’s poetry is like a wonderful piece of music which has the power to transport us on her emotional journey of caring for a husband with  Alzheimer’s disease as well as the author’s own journey through battling breast cancer.  There are high notes, low notes; notes of anguish, anger, denial, desperation and ultimately a wonderful ending crescendo of empowerment, enlightenment and especially love that becomes every caregiver’s universal song.”</a:t>
            </a:r>
          </a:p>
          <a:p>
            <a:pPr lvl="0"/>
            <a:endParaRPr lang="en-US" sz="1400" i="1" dirty="0" smtClean="0"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1" y="3048000"/>
            <a:ext cx="54863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 Narrow" pitchFamily="34" charset="0"/>
              </a:rPr>
              <a:t>God’s Heart – Your Hands: This One’s for You Caregiver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Laurie </a:t>
            </a:r>
            <a:r>
              <a:rPr lang="en-US" sz="1400" dirty="0" err="1" smtClean="0">
                <a:latin typeface="Arial Narrow" pitchFamily="34" charset="0"/>
              </a:rPr>
              <a:t>Zarinsky</a:t>
            </a:r>
            <a:endParaRPr lang="en-US" sz="1400" dirty="0" smtClean="0">
              <a:latin typeface="Arial Narrow" pitchFamily="34" charset="0"/>
            </a:endParaRPr>
          </a:p>
          <a:p>
            <a:pPr lvl="0"/>
            <a:r>
              <a:rPr lang="en-US" sz="1400" dirty="0" err="1" smtClean="0">
                <a:latin typeface="Arial Narrow" pitchFamily="34" charset="0"/>
              </a:rPr>
              <a:t>Xulon</a:t>
            </a:r>
            <a:r>
              <a:rPr lang="en-US" sz="1400" dirty="0" smtClean="0">
                <a:latin typeface="Arial Narrow" pitchFamily="34" charset="0"/>
              </a:rPr>
              <a:t> Press(2004</a:t>
            </a:r>
            <a:r>
              <a:rPr lang="en-US" sz="1400" dirty="0" smtClean="0">
                <a:latin typeface="Arial Narrow" pitchFamily="34" charset="0"/>
              </a:rPr>
              <a:t>)</a:t>
            </a:r>
          </a:p>
          <a:p>
            <a:pPr lvl="0"/>
            <a:r>
              <a:rPr lang="en-US" sz="1400" i="1" dirty="0" smtClean="0">
                <a:latin typeface="Arial Narrow" pitchFamily="34" charset="0"/>
              </a:rPr>
              <a:t>Through personal stories, the book offers comfort to caregivers, especially those </a:t>
            </a:r>
          </a:p>
          <a:p>
            <a:pPr lvl="0"/>
            <a:r>
              <a:rPr lang="en-US" sz="1400" i="1" dirty="0">
                <a:latin typeface="Arial Narrow" pitchFamily="34" charset="0"/>
              </a:rPr>
              <a:t>c</a:t>
            </a:r>
            <a:r>
              <a:rPr lang="en-US" sz="1400" i="1" dirty="0" smtClean="0">
                <a:latin typeface="Arial Narrow" pitchFamily="34" charset="0"/>
              </a:rPr>
              <a:t>aring for someone who is disabled.</a:t>
            </a:r>
            <a:endParaRPr lang="en-US" sz="1400" i="1" dirty="0" smtClean="0">
              <a:latin typeface="Arial Narrow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6934200"/>
            <a:ext cx="5486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 Narrow" pitchFamily="34" charset="0"/>
              </a:rPr>
              <a:t>The Spiritual Journey of Family Caregiving</a:t>
            </a:r>
            <a:endParaRPr lang="en-US" sz="1400" b="1" dirty="0" smtClean="0">
              <a:latin typeface="Arial Narrow" pitchFamily="34" charset="0"/>
            </a:endParaRPr>
          </a:p>
          <a:p>
            <a:pPr lvl="0"/>
            <a:r>
              <a:rPr lang="en-US" sz="1400" dirty="0" smtClean="0">
                <a:latin typeface="Arial Narrow" pitchFamily="34" charset="0"/>
              </a:rPr>
              <a:t>By </a:t>
            </a:r>
            <a:r>
              <a:rPr lang="en-US" sz="1400" dirty="0">
                <a:latin typeface="Arial Narrow" pitchFamily="34" charset="0"/>
              </a:rPr>
              <a:t>Sheryl </a:t>
            </a:r>
            <a:r>
              <a:rPr lang="en-US" sz="1400" dirty="0" err="1" smtClean="0">
                <a:latin typeface="Arial Narrow" pitchFamily="34" charset="0"/>
              </a:rPr>
              <a:t>Karas</a:t>
            </a:r>
            <a:endParaRPr lang="en-US" sz="1400" dirty="0">
              <a:latin typeface="Arial Narrow" pitchFamily="34" charset="0"/>
            </a:endParaRPr>
          </a:p>
          <a:p>
            <a:pPr lvl="0"/>
            <a:r>
              <a:rPr lang="en-US" sz="1400" dirty="0">
                <a:latin typeface="Arial Narrow" pitchFamily="34" charset="0"/>
              </a:rPr>
              <a:t>Healing Communications </a:t>
            </a:r>
            <a:r>
              <a:rPr lang="en-US" sz="1400" dirty="0" smtClean="0">
                <a:latin typeface="Arial Narrow" pitchFamily="34" charset="0"/>
              </a:rPr>
              <a:t>Press (2008</a:t>
            </a:r>
            <a:r>
              <a:rPr lang="en-US" sz="1400" dirty="0" smtClean="0">
                <a:latin typeface="Arial Narrow" pitchFamily="34" charset="0"/>
              </a:rPr>
              <a:t>)</a:t>
            </a:r>
          </a:p>
          <a:p>
            <a:pPr lvl="0"/>
            <a:r>
              <a:rPr lang="en-US" sz="1400" i="1" dirty="0" smtClean="0">
                <a:latin typeface="Arial Narrow" pitchFamily="34" charset="0"/>
              </a:rPr>
              <a:t>Based on her newsletter for spiritual guidance as the family caregiving counselor</a:t>
            </a:r>
          </a:p>
          <a:p>
            <a:pPr lvl="0"/>
            <a:r>
              <a:rPr lang="en-US" sz="1400" i="1" dirty="0">
                <a:latin typeface="Arial Narrow" pitchFamily="34" charset="0"/>
              </a:rPr>
              <a:t>f</a:t>
            </a:r>
            <a:r>
              <a:rPr lang="en-US" sz="1400" i="1" dirty="0" smtClean="0">
                <a:latin typeface="Arial Narrow" pitchFamily="34" charset="0"/>
              </a:rPr>
              <a:t>or the Alzheimer’s Association in San Diego, CA, Sheryl provides hope and</a:t>
            </a:r>
          </a:p>
          <a:p>
            <a:pPr lvl="0"/>
            <a:r>
              <a:rPr lang="en-US" sz="1400" i="1" dirty="0">
                <a:latin typeface="Arial Narrow" pitchFamily="34" charset="0"/>
              </a:rPr>
              <a:t>e</a:t>
            </a:r>
            <a:r>
              <a:rPr lang="en-US" sz="1400" i="1" dirty="0" smtClean="0">
                <a:latin typeface="Arial Narrow" pitchFamily="34" charset="0"/>
              </a:rPr>
              <a:t>nlightenment for caregivers, especially those caring for someone with dementia.</a:t>
            </a:r>
            <a:endParaRPr lang="en-US" sz="1400" i="1" dirty="0" smtClean="0">
              <a:latin typeface="Arial Narrow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1" y="1447800"/>
            <a:ext cx="5486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The Gift of Caregiving – Daily Inspirations, Affirmations and Tips</a:t>
            </a:r>
          </a:p>
          <a:p>
            <a:pPr lvl="0"/>
            <a:r>
              <a:rPr lang="en-US" sz="1400" dirty="0" smtClean="0">
                <a:latin typeface="Arial Narrow" pitchFamily="34" charset="0"/>
              </a:rPr>
              <a:t>Rebecca Sharp </a:t>
            </a:r>
            <a:r>
              <a:rPr lang="en-US" sz="1400" dirty="0" err="1" smtClean="0">
                <a:latin typeface="Arial Narrow" pitchFamily="34" charset="0"/>
              </a:rPr>
              <a:t>Colmer</a:t>
            </a:r>
            <a:endParaRPr lang="en-US" sz="1400" dirty="0">
              <a:latin typeface="Arial Narrow" pitchFamily="34" charset="0"/>
            </a:endParaRPr>
          </a:p>
          <a:p>
            <a:pPr lvl="0"/>
            <a:r>
              <a:rPr lang="en-US" sz="1400" dirty="0" err="1" smtClean="0">
                <a:latin typeface="Arial Narrow" pitchFamily="34" charset="0"/>
              </a:rPr>
              <a:t>Eklektika</a:t>
            </a:r>
            <a:r>
              <a:rPr lang="en-US" sz="1400" dirty="0" smtClean="0">
                <a:latin typeface="Arial Narrow" pitchFamily="34" charset="0"/>
              </a:rPr>
              <a:t> Press (2011</a:t>
            </a:r>
            <a:r>
              <a:rPr lang="en-US" sz="1400" dirty="0" smtClean="0">
                <a:latin typeface="Arial Narrow" pitchFamily="34" charset="0"/>
              </a:rPr>
              <a:t>)</a:t>
            </a:r>
          </a:p>
          <a:p>
            <a:pPr lvl="0"/>
            <a:r>
              <a:rPr lang="en-US" sz="1400" i="1" dirty="0" smtClean="0">
                <a:latin typeface="Arial Narrow" pitchFamily="34" charset="0"/>
              </a:rPr>
              <a:t>Called “a ray of sunshine” this book offers daily messages to make the</a:t>
            </a:r>
          </a:p>
          <a:p>
            <a:pPr lvl="0"/>
            <a:r>
              <a:rPr lang="en-US" sz="1400" i="1" dirty="0">
                <a:latin typeface="Arial Narrow" pitchFamily="34" charset="0"/>
              </a:rPr>
              <a:t>c</a:t>
            </a:r>
            <a:r>
              <a:rPr lang="en-US" sz="1400" i="1" dirty="0" smtClean="0">
                <a:latin typeface="Arial Narrow" pitchFamily="34" charset="0"/>
              </a:rPr>
              <a:t>aregiver’s journey more fulfilling and calming.</a:t>
            </a:r>
            <a:endParaRPr lang="en-US" sz="1400" i="1" dirty="0" smtClean="0">
              <a:latin typeface="Arial Narrow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0"/>
            <a:ext cx="834179" cy="12535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124200"/>
            <a:ext cx="846307" cy="13075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010400"/>
            <a:ext cx="841375" cy="127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3" y="4797557"/>
            <a:ext cx="917447" cy="137464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685800"/>
            <a:ext cx="3687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Booklovers </a:t>
            </a:r>
            <a:r>
              <a:rPr lang="en-US" b="1" dirty="0">
                <a:latin typeface="My Underwood" pitchFamily="2" charset="0"/>
                <a:ea typeface="My Underwood" pitchFamily="2" charset="0"/>
              </a:rPr>
              <a:t>List: </a:t>
            </a:r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Caregiving </a:t>
            </a:r>
          </a:p>
          <a:p>
            <a:pPr algn="ctr"/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Spirituality </a:t>
            </a:r>
            <a:r>
              <a:rPr lang="en-US" b="1" dirty="0">
                <a:latin typeface="My Underwood" pitchFamily="2" charset="0"/>
                <a:ea typeface="My Underwood" pitchFamily="2" charset="0"/>
              </a:rPr>
              <a:t>and </a:t>
            </a:r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Inspiration</a:t>
            </a:r>
            <a:endParaRPr lang="en-US" b="1" dirty="0">
              <a:latin typeface="My Underwood" pitchFamily="2" charset="0"/>
              <a:ea typeface="My Underwoo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198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458</Words>
  <Application>Microsoft Office PowerPoint</Application>
  <PresentationFormat>On-screen Show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Sony Electronics,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Sherri</dc:creator>
  <cp:lastModifiedBy>Sherri</cp:lastModifiedBy>
  <cp:revision>28</cp:revision>
  <dcterms:created xsi:type="dcterms:W3CDTF">2012-12-02T18:24:19Z</dcterms:created>
  <dcterms:modified xsi:type="dcterms:W3CDTF">2013-03-31T17:01:23Z</dcterms:modified>
</cp:coreProperties>
</file>