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1887200" cy="8686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3" autoAdjust="0"/>
    <p:restoredTop sz="94660"/>
  </p:normalViewPr>
  <p:slideViewPr>
    <p:cSldViewPr snapToGrid="0">
      <p:cViewPr varScale="1">
        <p:scale>
          <a:sx n="75" d="100"/>
          <a:sy n="75" d="100"/>
        </p:scale>
        <p:origin x="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0" y="1421660"/>
            <a:ext cx="10104120" cy="3024293"/>
          </a:xfrm>
        </p:spPr>
        <p:txBody>
          <a:bodyPr anchor="b"/>
          <a:lstStyle>
            <a:lvl1pPr algn="ctr">
              <a:defRPr sz="7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4562581"/>
            <a:ext cx="8915400" cy="2097299"/>
          </a:xfrm>
        </p:spPr>
        <p:txBody>
          <a:bodyPr/>
          <a:lstStyle>
            <a:lvl1pPr marL="0" indent="0" algn="ctr">
              <a:buNone/>
              <a:defRPr sz="3040"/>
            </a:lvl1pPr>
            <a:lvl2pPr marL="579135" indent="0" algn="ctr">
              <a:buNone/>
              <a:defRPr sz="2533"/>
            </a:lvl2pPr>
            <a:lvl3pPr marL="1158270" indent="0" algn="ctr">
              <a:buNone/>
              <a:defRPr sz="2280"/>
            </a:lvl3pPr>
            <a:lvl4pPr marL="1737406" indent="0" algn="ctr">
              <a:buNone/>
              <a:defRPr sz="2027"/>
            </a:lvl4pPr>
            <a:lvl5pPr marL="2316541" indent="0" algn="ctr">
              <a:buNone/>
              <a:defRPr sz="2027"/>
            </a:lvl5pPr>
            <a:lvl6pPr marL="2895676" indent="0" algn="ctr">
              <a:buNone/>
              <a:defRPr sz="2027"/>
            </a:lvl6pPr>
            <a:lvl7pPr marL="3474811" indent="0" algn="ctr">
              <a:buNone/>
              <a:defRPr sz="2027"/>
            </a:lvl7pPr>
            <a:lvl8pPr marL="4053947" indent="0" algn="ctr">
              <a:buNone/>
              <a:defRPr sz="2027"/>
            </a:lvl8pPr>
            <a:lvl9pPr marL="4633082" indent="0" algn="ctr">
              <a:buNone/>
              <a:defRPr sz="202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E5BD-5F7D-48E4-A9F5-0F5CA053FBE1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070E-729B-478F-9280-E714D3014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281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E5BD-5F7D-48E4-A9F5-0F5CA053FBE1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070E-729B-478F-9280-E714D3014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38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06778" y="462492"/>
            <a:ext cx="2563178" cy="73616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7245" y="462492"/>
            <a:ext cx="7540943" cy="73616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E5BD-5F7D-48E4-A9F5-0F5CA053FBE1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070E-729B-478F-9280-E714D3014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491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E5BD-5F7D-48E4-A9F5-0F5CA053FBE1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070E-729B-478F-9280-E714D3014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167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1054" y="2165670"/>
            <a:ext cx="10252710" cy="3613467"/>
          </a:xfrm>
        </p:spPr>
        <p:txBody>
          <a:bodyPr anchor="b"/>
          <a:lstStyle>
            <a:lvl1pPr>
              <a:defRPr sz="7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1054" y="5813322"/>
            <a:ext cx="10252710" cy="1900237"/>
          </a:xfrm>
        </p:spPr>
        <p:txBody>
          <a:bodyPr/>
          <a:lstStyle>
            <a:lvl1pPr marL="0" indent="0">
              <a:buNone/>
              <a:defRPr sz="3040">
                <a:solidFill>
                  <a:schemeClr val="tx1"/>
                </a:solidFill>
              </a:defRPr>
            </a:lvl1pPr>
            <a:lvl2pPr marL="579135" indent="0">
              <a:buNone/>
              <a:defRPr sz="2533">
                <a:solidFill>
                  <a:schemeClr val="tx1">
                    <a:tint val="75000"/>
                  </a:schemeClr>
                </a:solidFill>
              </a:defRPr>
            </a:lvl2pPr>
            <a:lvl3pPr marL="1158270" indent="0">
              <a:buNone/>
              <a:defRPr sz="2280">
                <a:solidFill>
                  <a:schemeClr val="tx1">
                    <a:tint val="75000"/>
                  </a:schemeClr>
                </a:solidFill>
              </a:defRPr>
            </a:lvl3pPr>
            <a:lvl4pPr marL="1737406" indent="0">
              <a:buNone/>
              <a:defRPr sz="2027">
                <a:solidFill>
                  <a:schemeClr val="tx1">
                    <a:tint val="75000"/>
                  </a:schemeClr>
                </a:solidFill>
              </a:defRPr>
            </a:lvl4pPr>
            <a:lvl5pPr marL="2316541" indent="0">
              <a:buNone/>
              <a:defRPr sz="2027">
                <a:solidFill>
                  <a:schemeClr val="tx1">
                    <a:tint val="75000"/>
                  </a:schemeClr>
                </a:solidFill>
              </a:defRPr>
            </a:lvl5pPr>
            <a:lvl6pPr marL="2895676" indent="0">
              <a:buNone/>
              <a:defRPr sz="2027">
                <a:solidFill>
                  <a:schemeClr val="tx1">
                    <a:tint val="75000"/>
                  </a:schemeClr>
                </a:solidFill>
              </a:defRPr>
            </a:lvl6pPr>
            <a:lvl7pPr marL="3474811" indent="0">
              <a:buNone/>
              <a:defRPr sz="2027">
                <a:solidFill>
                  <a:schemeClr val="tx1">
                    <a:tint val="75000"/>
                  </a:schemeClr>
                </a:solidFill>
              </a:defRPr>
            </a:lvl7pPr>
            <a:lvl8pPr marL="4053947" indent="0">
              <a:buNone/>
              <a:defRPr sz="2027">
                <a:solidFill>
                  <a:schemeClr val="tx1">
                    <a:tint val="75000"/>
                  </a:schemeClr>
                </a:solidFill>
              </a:defRPr>
            </a:lvl8pPr>
            <a:lvl9pPr marL="4633082" indent="0">
              <a:buNone/>
              <a:defRPr sz="202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E5BD-5F7D-48E4-A9F5-0F5CA053FBE1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070E-729B-478F-9280-E714D3014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67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7245" y="2312458"/>
            <a:ext cx="5052060" cy="55116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7895" y="2312458"/>
            <a:ext cx="5052060" cy="55116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E5BD-5F7D-48E4-A9F5-0F5CA053FBE1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070E-729B-478F-9280-E714D3014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607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793" y="462494"/>
            <a:ext cx="10252710" cy="167904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795" y="2129473"/>
            <a:ext cx="5028842" cy="1043622"/>
          </a:xfrm>
        </p:spPr>
        <p:txBody>
          <a:bodyPr anchor="b"/>
          <a:lstStyle>
            <a:lvl1pPr marL="0" indent="0">
              <a:buNone/>
              <a:defRPr sz="3040" b="1"/>
            </a:lvl1pPr>
            <a:lvl2pPr marL="579135" indent="0">
              <a:buNone/>
              <a:defRPr sz="2533" b="1"/>
            </a:lvl2pPr>
            <a:lvl3pPr marL="1158270" indent="0">
              <a:buNone/>
              <a:defRPr sz="2280" b="1"/>
            </a:lvl3pPr>
            <a:lvl4pPr marL="1737406" indent="0">
              <a:buNone/>
              <a:defRPr sz="2027" b="1"/>
            </a:lvl4pPr>
            <a:lvl5pPr marL="2316541" indent="0">
              <a:buNone/>
              <a:defRPr sz="2027" b="1"/>
            </a:lvl5pPr>
            <a:lvl6pPr marL="2895676" indent="0">
              <a:buNone/>
              <a:defRPr sz="2027" b="1"/>
            </a:lvl6pPr>
            <a:lvl7pPr marL="3474811" indent="0">
              <a:buNone/>
              <a:defRPr sz="2027" b="1"/>
            </a:lvl7pPr>
            <a:lvl8pPr marL="4053947" indent="0">
              <a:buNone/>
              <a:defRPr sz="2027" b="1"/>
            </a:lvl8pPr>
            <a:lvl9pPr marL="4633082" indent="0">
              <a:buNone/>
              <a:defRPr sz="202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795" y="3173095"/>
            <a:ext cx="5028842" cy="46671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17896" y="2129473"/>
            <a:ext cx="5053608" cy="1043622"/>
          </a:xfrm>
        </p:spPr>
        <p:txBody>
          <a:bodyPr anchor="b"/>
          <a:lstStyle>
            <a:lvl1pPr marL="0" indent="0">
              <a:buNone/>
              <a:defRPr sz="3040" b="1"/>
            </a:lvl1pPr>
            <a:lvl2pPr marL="579135" indent="0">
              <a:buNone/>
              <a:defRPr sz="2533" b="1"/>
            </a:lvl2pPr>
            <a:lvl3pPr marL="1158270" indent="0">
              <a:buNone/>
              <a:defRPr sz="2280" b="1"/>
            </a:lvl3pPr>
            <a:lvl4pPr marL="1737406" indent="0">
              <a:buNone/>
              <a:defRPr sz="2027" b="1"/>
            </a:lvl4pPr>
            <a:lvl5pPr marL="2316541" indent="0">
              <a:buNone/>
              <a:defRPr sz="2027" b="1"/>
            </a:lvl5pPr>
            <a:lvl6pPr marL="2895676" indent="0">
              <a:buNone/>
              <a:defRPr sz="2027" b="1"/>
            </a:lvl6pPr>
            <a:lvl7pPr marL="3474811" indent="0">
              <a:buNone/>
              <a:defRPr sz="2027" b="1"/>
            </a:lvl7pPr>
            <a:lvl8pPr marL="4053947" indent="0">
              <a:buNone/>
              <a:defRPr sz="2027" b="1"/>
            </a:lvl8pPr>
            <a:lvl9pPr marL="4633082" indent="0">
              <a:buNone/>
              <a:defRPr sz="202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17896" y="3173095"/>
            <a:ext cx="5053608" cy="46671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E5BD-5F7D-48E4-A9F5-0F5CA053FBE1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070E-729B-478F-9280-E714D3014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22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E5BD-5F7D-48E4-A9F5-0F5CA053FBE1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070E-729B-478F-9280-E714D3014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68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E5BD-5F7D-48E4-A9F5-0F5CA053FBE1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070E-729B-478F-9280-E714D3014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38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794" y="579120"/>
            <a:ext cx="3833931" cy="2026920"/>
          </a:xfrm>
        </p:spPr>
        <p:txBody>
          <a:bodyPr anchor="b"/>
          <a:lstStyle>
            <a:lvl1pPr>
              <a:defRPr sz="405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3608" y="1250740"/>
            <a:ext cx="6017895" cy="6173258"/>
          </a:xfrm>
        </p:spPr>
        <p:txBody>
          <a:bodyPr/>
          <a:lstStyle>
            <a:lvl1pPr>
              <a:defRPr sz="4053"/>
            </a:lvl1pPr>
            <a:lvl2pPr>
              <a:defRPr sz="3547"/>
            </a:lvl2pPr>
            <a:lvl3pPr>
              <a:defRPr sz="3040"/>
            </a:lvl3pPr>
            <a:lvl4pPr>
              <a:defRPr sz="2533"/>
            </a:lvl4pPr>
            <a:lvl5pPr>
              <a:defRPr sz="2533"/>
            </a:lvl5pPr>
            <a:lvl6pPr>
              <a:defRPr sz="2533"/>
            </a:lvl6pPr>
            <a:lvl7pPr>
              <a:defRPr sz="2533"/>
            </a:lvl7pPr>
            <a:lvl8pPr>
              <a:defRPr sz="2533"/>
            </a:lvl8pPr>
            <a:lvl9pPr>
              <a:defRPr sz="25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794" y="2606040"/>
            <a:ext cx="3833931" cy="4828011"/>
          </a:xfrm>
        </p:spPr>
        <p:txBody>
          <a:bodyPr/>
          <a:lstStyle>
            <a:lvl1pPr marL="0" indent="0">
              <a:buNone/>
              <a:defRPr sz="2027"/>
            </a:lvl1pPr>
            <a:lvl2pPr marL="579135" indent="0">
              <a:buNone/>
              <a:defRPr sz="1773"/>
            </a:lvl2pPr>
            <a:lvl3pPr marL="1158270" indent="0">
              <a:buNone/>
              <a:defRPr sz="1520"/>
            </a:lvl3pPr>
            <a:lvl4pPr marL="1737406" indent="0">
              <a:buNone/>
              <a:defRPr sz="1267"/>
            </a:lvl4pPr>
            <a:lvl5pPr marL="2316541" indent="0">
              <a:buNone/>
              <a:defRPr sz="1267"/>
            </a:lvl5pPr>
            <a:lvl6pPr marL="2895676" indent="0">
              <a:buNone/>
              <a:defRPr sz="1267"/>
            </a:lvl6pPr>
            <a:lvl7pPr marL="3474811" indent="0">
              <a:buNone/>
              <a:defRPr sz="1267"/>
            </a:lvl7pPr>
            <a:lvl8pPr marL="4053947" indent="0">
              <a:buNone/>
              <a:defRPr sz="1267"/>
            </a:lvl8pPr>
            <a:lvl9pPr marL="4633082" indent="0">
              <a:buNone/>
              <a:defRPr sz="12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E5BD-5F7D-48E4-A9F5-0F5CA053FBE1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070E-729B-478F-9280-E714D3014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442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794" y="579120"/>
            <a:ext cx="3833931" cy="2026920"/>
          </a:xfrm>
        </p:spPr>
        <p:txBody>
          <a:bodyPr anchor="b"/>
          <a:lstStyle>
            <a:lvl1pPr>
              <a:defRPr sz="405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53608" y="1250740"/>
            <a:ext cx="6017895" cy="6173258"/>
          </a:xfrm>
        </p:spPr>
        <p:txBody>
          <a:bodyPr anchor="t"/>
          <a:lstStyle>
            <a:lvl1pPr marL="0" indent="0">
              <a:buNone/>
              <a:defRPr sz="4053"/>
            </a:lvl1pPr>
            <a:lvl2pPr marL="579135" indent="0">
              <a:buNone/>
              <a:defRPr sz="3547"/>
            </a:lvl2pPr>
            <a:lvl3pPr marL="1158270" indent="0">
              <a:buNone/>
              <a:defRPr sz="3040"/>
            </a:lvl3pPr>
            <a:lvl4pPr marL="1737406" indent="0">
              <a:buNone/>
              <a:defRPr sz="2533"/>
            </a:lvl4pPr>
            <a:lvl5pPr marL="2316541" indent="0">
              <a:buNone/>
              <a:defRPr sz="2533"/>
            </a:lvl5pPr>
            <a:lvl6pPr marL="2895676" indent="0">
              <a:buNone/>
              <a:defRPr sz="2533"/>
            </a:lvl6pPr>
            <a:lvl7pPr marL="3474811" indent="0">
              <a:buNone/>
              <a:defRPr sz="2533"/>
            </a:lvl7pPr>
            <a:lvl8pPr marL="4053947" indent="0">
              <a:buNone/>
              <a:defRPr sz="2533"/>
            </a:lvl8pPr>
            <a:lvl9pPr marL="4633082" indent="0">
              <a:buNone/>
              <a:defRPr sz="253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794" y="2606040"/>
            <a:ext cx="3833931" cy="4828011"/>
          </a:xfrm>
        </p:spPr>
        <p:txBody>
          <a:bodyPr/>
          <a:lstStyle>
            <a:lvl1pPr marL="0" indent="0">
              <a:buNone/>
              <a:defRPr sz="2027"/>
            </a:lvl1pPr>
            <a:lvl2pPr marL="579135" indent="0">
              <a:buNone/>
              <a:defRPr sz="1773"/>
            </a:lvl2pPr>
            <a:lvl3pPr marL="1158270" indent="0">
              <a:buNone/>
              <a:defRPr sz="1520"/>
            </a:lvl3pPr>
            <a:lvl4pPr marL="1737406" indent="0">
              <a:buNone/>
              <a:defRPr sz="1267"/>
            </a:lvl4pPr>
            <a:lvl5pPr marL="2316541" indent="0">
              <a:buNone/>
              <a:defRPr sz="1267"/>
            </a:lvl5pPr>
            <a:lvl6pPr marL="2895676" indent="0">
              <a:buNone/>
              <a:defRPr sz="1267"/>
            </a:lvl6pPr>
            <a:lvl7pPr marL="3474811" indent="0">
              <a:buNone/>
              <a:defRPr sz="1267"/>
            </a:lvl7pPr>
            <a:lvl8pPr marL="4053947" indent="0">
              <a:buNone/>
              <a:defRPr sz="1267"/>
            </a:lvl8pPr>
            <a:lvl9pPr marL="4633082" indent="0">
              <a:buNone/>
              <a:defRPr sz="12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E5BD-5F7D-48E4-A9F5-0F5CA053FBE1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070E-729B-478F-9280-E714D3014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381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7245" y="462494"/>
            <a:ext cx="10252710" cy="16790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7245" y="2312458"/>
            <a:ext cx="10252710" cy="5511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7245" y="8051378"/>
            <a:ext cx="2674620" cy="4624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8E5BD-5F7D-48E4-A9F5-0F5CA053FBE1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7635" y="8051378"/>
            <a:ext cx="4011930" cy="4624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95335" y="8051378"/>
            <a:ext cx="2674620" cy="4624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0070E-729B-478F-9280-E714D3014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537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158270" rtl="0" eaLnBrk="1" latinLnBrk="0" hangingPunct="1">
        <a:lnSpc>
          <a:spcPct val="90000"/>
        </a:lnSpc>
        <a:spcBef>
          <a:spcPct val="0"/>
        </a:spcBef>
        <a:buNone/>
        <a:defRPr sz="55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9568" indent="-289568" algn="l" defTabSz="1158270" rtl="0" eaLnBrk="1" latinLnBrk="0" hangingPunct="1">
        <a:lnSpc>
          <a:spcPct val="90000"/>
        </a:lnSpc>
        <a:spcBef>
          <a:spcPts val="1267"/>
        </a:spcBef>
        <a:buFont typeface="Arial" panose="020B0604020202020204" pitchFamily="34" charset="0"/>
        <a:buChar char="•"/>
        <a:defRPr sz="3547" kern="1200">
          <a:solidFill>
            <a:schemeClr val="tx1"/>
          </a:solidFill>
          <a:latin typeface="+mn-lt"/>
          <a:ea typeface="+mn-ea"/>
          <a:cs typeface="+mn-cs"/>
        </a:defRPr>
      </a:lvl1pPr>
      <a:lvl2pPr marL="868703" indent="-289568" algn="l" defTabSz="1158270" rtl="0" eaLnBrk="1" latinLnBrk="0" hangingPunct="1">
        <a:lnSpc>
          <a:spcPct val="90000"/>
        </a:lnSpc>
        <a:spcBef>
          <a:spcPts val="633"/>
        </a:spcBef>
        <a:buFont typeface="Arial" panose="020B0604020202020204" pitchFamily="34" charset="0"/>
        <a:buChar char="•"/>
        <a:defRPr sz="3040" kern="1200">
          <a:solidFill>
            <a:schemeClr val="tx1"/>
          </a:solidFill>
          <a:latin typeface="+mn-lt"/>
          <a:ea typeface="+mn-ea"/>
          <a:cs typeface="+mn-cs"/>
        </a:defRPr>
      </a:lvl2pPr>
      <a:lvl3pPr marL="1447838" indent="-289568" algn="l" defTabSz="1158270" rtl="0" eaLnBrk="1" latinLnBrk="0" hangingPunct="1">
        <a:lnSpc>
          <a:spcPct val="90000"/>
        </a:lnSpc>
        <a:spcBef>
          <a:spcPts val="633"/>
        </a:spcBef>
        <a:buFont typeface="Arial" panose="020B0604020202020204" pitchFamily="34" charset="0"/>
        <a:buChar char="•"/>
        <a:defRPr sz="2533" kern="1200">
          <a:solidFill>
            <a:schemeClr val="tx1"/>
          </a:solidFill>
          <a:latin typeface="+mn-lt"/>
          <a:ea typeface="+mn-ea"/>
          <a:cs typeface="+mn-cs"/>
        </a:defRPr>
      </a:lvl3pPr>
      <a:lvl4pPr marL="2026973" indent="-289568" algn="l" defTabSz="1158270" rtl="0" eaLnBrk="1" latinLnBrk="0" hangingPunct="1">
        <a:lnSpc>
          <a:spcPct val="90000"/>
        </a:lnSpc>
        <a:spcBef>
          <a:spcPts val="633"/>
        </a:spcBef>
        <a:buFont typeface="Arial" panose="020B0604020202020204" pitchFamily="34" charset="0"/>
        <a:buChar char="•"/>
        <a:defRPr sz="2280" kern="1200">
          <a:solidFill>
            <a:schemeClr val="tx1"/>
          </a:solidFill>
          <a:latin typeface="+mn-lt"/>
          <a:ea typeface="+mn-ea"/>
          <a:cs typeface="+mn-cs"/>
        </a:defRPr>
      </a:lvl4pPr>
      <a:lvl5pPr marL="2606109" indent="-289568" algn="l" defTabSz="1158270" rtl="0" eaLnBrk="1" latinLnBrk="0" hangingPunct="1">
        <a:lnSpc>
          <a:spcPct val="90000"/>
        </a:lnSpc>
        <a:spcBef>
          <a:spcPts val="633"/>
        </a:spcBef>
        <a:buFont typeface="Arial" panose="020B0604020202020204" pitchFamily="34" charset="0"/>
        <a:buChar char="•"/>
        <a:defRPr sz="2280" kern="1200">
          <a:solidFill>
            <a:schemeClr val="tx1"/>
          </a:solidFill>
          <a:latin typeface="+mn-lt"/>
          <a:ea typeface="+mn-ea"/>
          <a:cs typeface="+mn-cs"/>
        </a:defRPr>
      </a:lvl5pPr>
      <a:lvl6pPr marL="3185244" indent="-289568" algn="l" defTabSz="1158270" rtl="0" eaLnBrk="1" latinLnBrk="0" hangingPunct="1">
        <a:lnSpc>
          <a:spcPct val="90000"/>
        </a:lnSpc>
        <a:spcBef>
          <a:spcPts val="633"/>
        </a:spcBef>
        <a:buFont typeface="Arial" panose="020B0604020202020204" pitchFamily="34" charset="0"/>
        <a:buChar char="•"/>
        <a:defRPr sz="2280" kern="1200">
          <a:solidFill>
            <a:schemeClr val="tx1"/>
          </a:solidFill>
          <a:latin typeface="+mn-lt"/>
          <a:ea typeface="+mn-ea"/>
          <a:cs typeface="+mn-cs"/>
        </a:defRPr>
      </a:lvl6pPr>
      <a:lvl7pPr marL="3764379" indent="-289568" algn="l" defTabSz="1158270" rtl="0" eaLnBrk="1" latinLnBrk="0" hangingPunct="1">
        <a:lnSpc>
          <a:spcPct val="90000"/>
        </a:lnSpc>
        <a:spcBef>
          <a:spcPts val="633"/>
        </a:spcBef>
        <a:buFont typeface="Arial" panose="020B0604020202020204" pitchFamily="34" charset="0"/>
        <a:buChar char="•"/>
        <a:defRPr sz="2280" kern="1200">
          <a:solidFill>
            <a:schemeClr val="tx1"/>
          </a:solidFill>
          <a:latin typeface="+mn-lt"/>
          <a:ea typeface="+mn-ea"/>
          <a:cs typeface="+mn-cs"/>
        </a:defRPr>
      </a:lvl7pPr>
      <a:lvl8pPr marL="4343514" indent="-289568" algn="l" defTabSz="1158270" rtl="0" eaLnBrk="1" latinLnBrk="0" hangingPunct="1">
        <a:lnSpc>
          <a:spcPct val="90000"/>
        </a:lnSpc>
        <a:spcBef>
          <a:spcPts val="633"/>
        </a:spcBef>
        <a:buFont typeface="Arial" panose="020B0604020202020204" pitchFamily="34" charset="0"/>
        <a:buChar char="•"/>
        <a:defRPr sz="2280" kern="1200">
          <a:solidFill>
            <a:schemeClr val="tx1"/>
          </a:solidFill>
          <a:latin typeface="+mn-lt"/>
          <a:ea typeface="+mn-ea"/>
          <a:cs typeface="+mn-cs"/>
        </a:defRPr>
      </a:lvl8pPr>
      <a:lvl9pPr marL="4922650" indent="-289568" algn="l" defTabSz="1158270" rtl="0" eaLnBrk="1" latinLnBrk="0" hangingPunct="1">
        <a:lnSpc>
          <a:spcPct val="90000"/>
        </a:lnSpc>
        <a:spcBef>
          <a:spcPts val="633"/>
        </a:spcBef>
        <a:buFont typeface="Arial" panose="020B0604020202020204" pitchFamily="34" charset="0"/>
        <a:buChar char="•"/>
        <a:defRPr sz="22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58270" rtl="0" eaLnBrk="1" latinLnBrk="0" hangingPunct="1">
        <a:defRPr sz="2280" kern="1200">
          <a:solidFill>
            <a:schemeClr val="tx1"/>
          </a:solidFill>
          <a:latin typeface="+mn-lt"/>
          <a:ea typeface="+mn-ea"/>
          <a:cs typeface="+mn-cs"/>
        </a:defRPr>
      </a:lvl1pPr>
      <a:lvl2pPr marL="579135" algn="l" defTabSz="1158270" rtl="0" eaLnBrk="1" latinLnBrk="0" hangingPunct="1">
        <a:defRPr sz="2280" kern="1200">
          <a:solidFill>
            <a:schemeClr val="tx1"/>
          </a:solidFill>
          <a:latin typeface="+mn-lt"/>
          <a:ea typeface="+mn-ea"/>
          <a:cs typeface="+mn-cs"/>
        </a:defRPr>
      </a:lvl2pPr>
      <a:lvl3pPr marL="1158270" algn="l" defTabSz="1158270" rtl="0" eaLnBrk="1" latinLnBrk="0" hangingPunct="1">
        <a:defRPr sz="2280" kern="1200">
          <a:solidFill>
            <a:schemeClr val="tx1"/>
          </a:solidFill>
          <a:latin typeface="+mn-lt"/>
          <a:ea typeface="+mn-ea"/>
          <a:cs typeface="+mn-cs"/>
        </a:defRPr>
      </a:lvl3pPr>
      <a:lvl4pPr marL="1737406" algn="l" defTabSz="1158270" rtl="0" eaLnBrk="1" latinLnBrk="0" hangingPunct="1">
        <a:defRPr sz="2280" kern="1200">
          <a:solidFill>
            <a:schemeClr val="tx1"/>
          </a:solidFill>
          <a:latin typeface="+mn-lt"/>
          <a:ea typeface="+mn-ea"/>
          <a:cs typeface="+mn-cs"/>
        </a:defRPr>
      </a:lvl4pPr>
      <a:lvl5pPr marL="2316541" algn="l" defTabSz="1158270" rtl="0" eaLnBrk="1" latinLnBrk="0" hangingPunct="1">
        <a:defRPr sz="2280" kern="1200">
          <a:solidFill>
            <a:schemeClr val="tx1"/>
          </a:solidFill>
          <a:latin typeface="+mn-lt"/>
          <a:ea typeface="+mn-ea"/>
          <a:cs typeface="+mn-cs"/>
        </a:defRPr>
      </a:lvl5pPr>
      <a:lvl6pPr marL="2895676" algn="l" defTabSz="1158270" rtl="0" eaLnBrk="1" latinLnBrk="0" hangingPunct="1">
        <a:defRPr sz="2280" kern="1200">
          <a:solidFill>
            <a:schemeClr val="tx1"/>
          </a:solidFill>
          <a:latin typeface="+mn-lt"/>
          <a:ea typeface="+mn-ea"/>
          <a:cs typeface="+mn-cs"/>
        </a:defRPr>
      </a:lvl6pPr>
      <a:lvl7pPr marL="3474811" algn="l" defTabSz="1158270" rtl="0" eaLnBrk="1" latinLnBrk="0" hangingPunct="1">
        <a:defRPr sz="2280" kern="1200">
          <a:solidFill>
            <a:schemeClr val="tx1"/>
          </a:solidFill>
          <a:latin typeface="+mn-lt"/>
          <a:ea typeface="+mn-ea"/>
          <a:cs typeface="+mn-cs"/>
        </a:defRPr>
      </a:lvl7pPr>
      <a:lvl8pPr marL="4053947" algn="l" defTabSz="1158270" rtl="0" eaLnBrk="1" latinLnBrk="0" hangingPunct="1">
        <a:defRPr sz="2280" kern="1200">
          <a:solidFill>
            <a:schemeClr val="tx1"/>
          </a:solidFill>
          <a:latin typeface="+mn-lt"/>
          <a:ea typeface="+mn-ea"/>
          <a:cs typeface="+mn-cs"/>
        </a:defRPr>
      </a:lvl8pPr>
      <a:lvl9pPr marL="4633082" algn="l" defTabSz="1158270" rtl="0" eaLnBrk="1" latinLnBrk="0" hangingPunct="1">
        <a:defRPr sz="22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6EB250-337C-BED1-1D0A-77F0DAF0D6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875" y="749300"/>
            <a:ext cx="7283450" cy="728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9029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Sherri Snelling</dc:creator>
  <cp:lastModifiedBy>Sherri Snelling</cp:lastModifiedBy>
  <cp:revision>3</cp:revision>
  <dcterms:created xsi:type="dcterms:W3CDTF">2026-04-03T17:46:03Z</dcterms:created>
  <dcterms:modified xsi:type="dcterms:W3CDTF">2026-04-03T17:49:02Z</dcterms:modified>
</cp:coreProperties>
</file>