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11887200" cy="9601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4660"/>
  </p:normalViewPr>
  <p:slideViewPr>
    <p:cSldViewPr snapToGrid="0">
      <p:cViewPr varScale="1">
        <p:scale>
          <a:sx n="69" d="100"/>
          <a:sy n="69" d="100"/>
        </p:scale>
        <p:origin x="993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571308"/>
            <a:ext cx="10104120" cy="3342640"/>
          </a:xfrm>
        </p:spPr>
        <p:txBody>
          <a:bodyPr anchor="b"/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5042853"/>
            <a:ext cx="8915400" cy="2318067"/>
          </a:xfrm>
        </p:spPr>
        <p:txBody>
          <a:bodyPr/>
          <a:lstStyle>
            <a:lvl1pPr marL="0" indent="0" algn="ctr">
              <a:buNone/>
              <a:defRPr sz="3120"/>
            </a:lvl1pPr>
            <a:lvl2pPr marL="594360" indent="0" algn="ctr">
              <a:buNone/>
              <a:defRPr sz="2600"/>
            </a:lvl2pPr>
            <a:lvl3pPr marL="1188720" indent="0" algn="ctr">
              <a:buNone/>
              <a:defRPr sz="2340"/>
            </a:lvl3pPr>
            <a:lvl4pPr marL="1783080" indent="0" algn="ctr">
              <a:buNone/>
              <a:defRPr sz="2080"/>
            </a:lvl4pPr>
            <a:lvl5pPr marL="2377440" indent="0" algn="ctr">
              <a:buNone/>
              <a:defRPr sz="2080"/>
            </a:lvl5pPr>
            <a:lvl6pPr marL="2971800" indent="0" algn="ctr">
              <a:buNone/>
              <a:defRPr sz="2080"/>
            </a:lvl6pPr>
            <a:lvl7pPr marL="3566160" indent="0" algn="ctr">
              <a:buNone/>
              <a:defRPr sz="2080"/>
            </a:lvl7pPr>
            <a:lvl8pPr marL="4160520" indent="0" algn="ctr">
              <a:buNone/>
              <a:defRPr sz="2080"/>
            </a:lvl8pPr>
            <a:lvl9pPr marL="4754880" indent="0" algn="ctr">
              <a:buNone/>
              <a:defRPr sz="20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AEE0-366B-425D-AF6D-EBF05240724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31EF-468E-4C69-8A06-5D55CE561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00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AEE0-366B-425D-AF6D-EBF05240724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31EF-468E-4C69-8A06-5D55CE561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4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511175"/>
            <a:ext cx="2563178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511175"/>
            <a:ext cx="7540943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AEE0-366B-425D-AF6D-EBF05240724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31EF-468E-4C69-8A06-5D55CE561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1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AEE0-366B-425D-AF6D-EBF05240724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31EF-468E-4C69-8A06-5D55CE561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1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2393635"/>
            <a:ext cx="10252710" cy="3993832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6425250"/>
            <a:ext cx="10252710" cy="2100262"/>
          </a:xfrm>
        </p:spPr>
        <p:txBody>
          <a:bodyPr/>
          <a:lstStyle>
            <a:lvl1pPr marL="0" indent="0">
              <a:buNone/>
              <a:defRPr sz="3120">
                <a:solidFill>
                  <a:schemeClr val="tx1"/>
                </a:solidFill>
              </a:defRPr>
            </a:lvl1pPr>
            <a:lvl2pPr marL="59436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8872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3pPr>
            <a:lvl4pPr marL="178308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4pPr>
            <a:lvl5pPr marL="237744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5pPr>
            <a:lvl6pPr marL="297180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6pPr>
            <a:lvl7pPr marL="356616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7pPr>
            <a:lvl8pPr marL="416052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8pPr>
            <a:lvl9pPr marL="475488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AEE0-366B-425D-AF6D-EBF05240724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31EF-468E-4C69-8A06-5D55CE561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5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555875"/>
            <a:ext cx="505206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555875"/>
            <a:ext cx="505206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AEE0-366B-425D-AF6D-EBF05240724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31EF-468E-4C69-8A06-5D55CE561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68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511177"/>
            <a:ext cx="1025271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2353628"/>
            <a:ext cx="5028842" cy="1153477"/>
          </a:xfrm>
        </p:spPr>
        <p:txBody>
          <a:bodyPr anchor="b"/>
          <a:lstStyle>
            <a:lvl1pPr marL="0" indent="0">
              <a:buNone/>
              <a:defRPr sz="3120" b="1"/>
            </a:lvl1pPr>
            <a:lvl2pPr marL="594360" indent="0">
              <a:buNone/>
              <a:defRPr sz="2600" b="1"/>
            </a:lvl2pPr>
            <a:lvl3pPr marL="1188720" indent="0">
              <a:buNone/>
              <a:defRPr sz="2340" b="1"/>
            </a:lvl3pPr>
            <a:lvl4pPr marL="1783080" indent="0">
              <a:buNone/>
              <a:defRPr sz="2080" b="1"/>
            </a:lvl4pPr>
            <a:lvl5pPr marL="2377440" indent="0">
              <a:buNone/>
              <a:defRPr sz="2080" b="1"/>
            </a:lvl5pPr>
            <a:lvl6pPr marL="2971800" indent="0">
              <a:buNone/>
              <a:defRPr sz="2080" b="1"/>
            </a:lvl6pPr>
            <a:lvl7pPr marL="3566160" indent="0">
              <a:buNone/>
              <a:defRPr sz="2080" b="1"/>
            </a:lvl7pPr>
            <a:lvl8pPr marL="4160520" indent="0">
              <a:buNone/>
              <a:defRPr sz="2080" b="1"/>
            </a:lvl8pPr>
            <a:lvl9pPr marL="4754880" indent="0">
              <a:buNone/>
              <a:defRPr sz="2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3507105"/>
            <a:ext cx="5028842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2353628"/>
            <a:ext cx="5053608" cy="1153477"/>
          </a:xfrm>
        </p:spPr>
        <p:txBody>
          <a:bodyPr anchor="b"/>
          <a:lstStyle>
            <a:lvl1pPr marL="0" indent="0">
              <a:buNone/>
              <a:defRPr sz="3120" b="1"/>
            </a:lvl1pPr>
            <a:lvl2pPr marL="594360" indent="0">
              <a:buNone/>
              <a:defRPr sz="2600" b="1"/>
            </a:lvl2pPr>
            <a:lvl3pPr marL="1188720" indent="0">
              <a:buNone/>
              <a:defRPr sz="2340" b="1"/>
            </a:lvl3pPr>
            <a:lvl4pPr marL="1783080" indent="0">
              <a:buNone/>
              <a:defRPr sz="2080" b="1"/>
            </a:lvl4pPr>
            <a:lvl5pPr marL="2377440" indent="0">
              <a:buNone/>
              <a:defRPr sz="2080" b="1"/>
            </a:lvl5pPr>
            <a:lvl6pPr marL="2971800" indent="0">
              <a:buNone/>
              <a:defRPr sz="2080" b="1"/>
            </a:lvl6pPr>
            <a:lvl7pPr marL="3566160" indent="0">
              <a:buNone/>
              <a:defRPr sz="2080" b="1"/>
            </a:lvl7pPr>
            <a:lvl8pPr marL="4160520" indent="0">
              <a:buNone/>
              <a:defRPr sz="2080" b="1"/>
            </a:lvl8pPr>
            <a:lvl9pPr marL="4754880" indent="0">
              <a:buNone/>
              <a:defRPr sz="2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3507105"/>
            <a:ext cx="5053608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AEE0-366B-425D-AF6D-EBF05240724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31EF-468E-4C69-8A06-5D55CE561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99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AEE0-366B-425D-AF6D-EBF05240724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31EF-468E-4C69-8A06-5D55CE561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47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AEE0-366B-425D-AF6D-EBF05240724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31EF-468E-4C69-8A06-5D55CE561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4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640080"/>
            <a:ext cx="3833931" cy="2240280"/>
          </a:xfrm>
        </p:spPr>
        <p:txBody>
          <a:bodyPr anchor="b"/>
          <a:lstStyle>
            <a:lvl1pPr>
              <a:defRPr sz="4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382397"/>
            <a:ext cx="6017895" cy="6823075"/>
          </a:xfrm>
        </p:spPr>
        <p:txBody>
          <a:bodyPr/>
          <a:lstStyle>
            <a:lvl1pPr>
              <a:defRPr sz="4160"/>
            </a:lvl1pPr>
            <a:lvl2pPr>
              <a:defRPr sz="3640"/>
            </a:lvl2pPr>
            <a:lvl3pPr>
              <a:defRPr sz="312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880360"/>
            <a:ext cx="3833931" cy="5336223"/>
          </a:xfrm>
        </p:spPr>
        <p:txBody>
          <a:bodyPr/>
          <a:lstStyle>
            <a:lvl1pPr marL="0" indent="0">
              <a:buNone/>
              <a:defRPr sz="2080"/>
            </a:lvl1pPr>
            <a:lvl2pPr marL="594360" indent="0">
              <a:buNone/>
              <a:defRPr sz="1820"/>
            </a:lvl2pPr>
            <a:lvl3pPr marL="1188720" indent="0">
              <a:buNone/>
              <a:defRPr sz="1560"/>
            </a:lvl3pPr>
            <a:lvl4pPr marL="1783080" indent="0">
              <a:buNone/>
              <a:defRPr sz="1300"/>
            </a:lvl4pPr>
            <a:lvl5pPr marL="2377440" indent="0">
              <a:buNone/>
              <a:defRPr sz="1300"/>
            </a:lvl5pPr>
            <a:lvl6pPr marL="2971800" indent="0">
              <a:buNone/>
              <a:defRPr sz="1300"/>
            </a:lvl6pPr>
            <a:lvl7pPr marL="3566160" indent="0">
              <a:buNone/>
              <a:defRPr sz="1300"/>
            </a:lvl7pPr>
            <a:lvl8pPr marL="4160520" indent="0">
              <a:buNone/>
              <a:defRPr sz="1300"/>
            </a:lvl8pPr>
            <a:lvl9pPr marL="475488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AEE0-366B-425D-AF6D-EBF05240724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31EF-468E-4C69-8A06-5D55CE561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3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640080"/>
            <a:ext cx="3833931" cy="2240280"/>
          </a:xfrm>
        </p:spPr>
        <p:txBody>
          <a:bodyPr anchor="b"/>
          <a:lstStyle>
            <a:lvl1pPr>
              <a:defRPr sz="4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382397"/>
            <a:ext cx="6017895" cy="6823075"/>
          </a:xfrm>
        </p:spPr>
        <p:txBody>
          <a:bodyPr anchor="t"/>
          <a:lstStyle>
            <a:lvl1pPr marL="0" indent="0">
              <a:buNone/>
              <a:defRPr sz="4160"/>
            </a:lvl1pPr>
            <a:lvl2pPr marL="594360" indent="0">
              <a:buNone/>
              <a:defRPr sz="3640"/>
            </a:lvl2pPr>
            <a:lvl3pPr marL="1188720" indent="0">
              <a:buNone/>
              <a:defRPr sz="3120"/>
            </a:lvl3pPr>
            <a:lvl4pPr marL="1783080" indent="0">
              <a:buNone/>
              <a:defRPr sz="2600"/>
            </a:lvl4pPr>
            <a:lvl5pPr marL="2377440" indent="0">
              <a:buNone/>
              <a:defRPr sz="2600"/>
            </a:lvl5pPr>
            <a:lvl6pPr marL="2971800" indent="0">
              <a:buNone/>
              <a:defRPr sz="2600"/>
            </a:lvl6pPr>
            <a:lvl7pPr marL="3566160" indent="0">
              <a:buNone/>
              <a:defRPr sz="2600"/>
            </a:lvl7pPr>
            <a:lvl8pPr marL="4160520" indent="0">
              <a:buNone/>
              <a:defRPr sz="2600"/>
            </a:lvl8pPr>
            <a:lvl9pPr marL="4754880" indent="0">
              <a:buNone/>
              <a:defRPr sz="2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880360"/>
            <a:ext cx="3833931" cy="5336223"/>
          </a:xfrm>
        </p:spPr>
        <p:txBody>
          <a:bodyPr/>
          <a:lstStyle>
            <a:lvl1pPr marL="0" indent="0">
              <a:buNone/>
              <a:defRPr sz="2080"/>
            </a:lvl1pPr>
            <a:lvl2pPr marL="594360" indent="0">
              <a:buNone/>
              <a:defRPr sz="1820"/>
            </a:lvl2pPr>
            <a:lvl3pPr marL="1188720" indent="0">
              <a:buNone/>
              <a:defRPr sz="1560"/>
            </a:lvl3pPr>
            <a:lvl4pPr marL="1783080" indent="0">
              <a:buNone/>
              <a:defRPr sz="1300"/>
            </a:lvl4pPr>
            <a:lvl5pPr marL="2377440" indent="0">
              <a:buNone/>
              <a:defRPr sz="1300"/>
            </a:lvl5pPr>
            <a:lvl6pPr marL="2971800" indent="0">
              <a:buNone/>
              <a:defRPr sz="1300"/>
            </a:lvl6pPr>
            <a:lvl7pPr marL="3566160" indent="0">
              <a:buNone/>
              <a:defRPr sz="1300"/>
            </a:lvl7pPr>
            <a:lvl8pPr marL="4160520" indent="0">
              <a:buNone/>
              <a:defRPr sz="1300"/>
            </a:lvl8pPr>
            <a:lvl9pPr marL="475488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AEE0-366B-425D-AF6D-EBF05240724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331EF-468E-4C69-8A06-5D55CE561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49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511177"/>
            <a:ext cx="1025271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555875"/>
            <a:ext cx="1025271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8898892"/>
            <a:ext cx="26746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CAEE0-366B-425D-AF6D-EBF05240724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8898892"/>
            <a:ext cx="401193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8898892"/>
            <a:ext cx="26746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331EF-468E-4C69-8A06-5D55CE561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5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188720" rtl="0" eaLnBrk="1" latinLnBrk="0" hangingPunct="1">
        <a:lnSpc>
          <a:spcPct val="90000"/>
        </a:lnSpc>
        <a:spcBef>
          <a:spcPct val="0"/>
        </a:spcBef>
        <a:buNone/>
        <a:defRPr sz="57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180" indent="-297180" algn="l" defTabSz="1188720" rtl="0" eaLnBrk="1" latinLnBrk="0" hangingPunct="1">
        <a:lnSpc>
          <a:spcPct val="90000"/>
        </a:lnSpc>
        <a:spcBef>
          <a:spcPts val="1300"/>
        </a:spcBef>
        <a:buFont typeface="Arial" panose="020B0604020202020204" pitchFamily="34" charset="0"/>
        <a:buChar char="•"/>
        <a:defRPr sz="36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48590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8026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67462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26898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86334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45770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5052060" indent="-297180" algn="l" defTabSz="1188720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8872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78308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37744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297180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7pPr>
      <a:lvl8pPr marL="416052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8pPr>
      <a:lvl9pPr marL="4754880" algn="l" defTabSz="1188720" rtl="0" eaLnBrk="1" latinLnBrk="0" hangingPunct="1">
        <a:defRPr sz="23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77985E7C-1AB4-20CD-29E1-19A6B5DEC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2" y="-9604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CCD31A8F-3D7F-26EA-54B9-59BA151C5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2" y="36512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1AC290-EC2A-048E-7AAF-14CFF890F8FA}"/>
              </a:ext>
            </a:extLst>
          </p:cNvPr>
          <p:cNvSpPr txBox="1"/>
          <p:nvPr/>
        </p:nvSpPr>
        <p:spPr>
          <a:xfrm>
            <a:off x="-1" y="-9195"/>
            <a:ext cx="11877675" cy="17543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Ratio Modern" panose="02000000000000000000" pitchFamily="50" charset="0"/>
              </a:rPr>
              <a:t>April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Ratio Modern" panose="02000000000000000000" pitchFamily="50" charset="0"/>
              </a:rPr>
              <a:t>Use Your 5 Senses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Ratio Modern" panose="02000000000000000000" pitchFamily="50" charset="0"/>
              </a:rPr>
              <a:t>as Sandwich Generation Stressbusters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206303-0611-36FE-2735-2B52B5D0B2AD}"/>
              </a:ext>
            </a:extLst>
          </p:cNvPr>
          <p:cNvSpPr txBox="1"/>
          <p:nvPr/>
        </p:nvSpPr>
        <p:spPr>
          <a:xfrm>
            <a:off x="227333" y="3871050"/>
            <a:ext cx="27420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/>
                </a:solidFill>
                <a:latin typeface="Arial Black" panose="020B0A04020102020204" pitchFamily="34" charset="0"/>
              </a:rPr>
              <a:t>SIGHT:</a:t>
            </a:r>
          </a:p>
          <a:p>
            <a:pPr algn="ctr"/>
            <a:r>
              <a:rPr lang="en-US" sz="1400" b="1" dirty="0">
                <a:latin typeface="Avenir Next LT Pro Light" panose="020B0304020202020204" pitchFamily="34" charset="0"/>
              </a:rPr>
              <a:t>National Walking Day (4/1)</a:t>
            </a:r>
          </a:p>
          <a:p>
            <a:pPr algn="ctr"/>
            <a:endParaRPr lang="en-US" sz="1400" b="1" dirty="0">
              <a:latin typeface="Arial Black" panose="020B0A04020102020204" pitchFamily="34" charset="0"/>
            </a:endParaRPr>
          </a:p>
          <a:p>
            <a:pPr algn="ctr"/>
            <a:endParaRPr lang="en-US" sz="1400" b="1" dirty="0">
              <a:latin typeface="Avenir Next LT Pro Light" panose="020B0304020202020204" pitchFamily="34" charset="0"/>
            </a:endParaRPr>
          </a:p>
          <a:p>
            <a:pPr algn="ctr"/>
            <a:r>
              <a:rPr lang="en-US" sz="1400" b="1" dirty="0">
                <a:latin typeface="Avenir Next LT Pro Light" panose="020B0304020202020204" pitchFamily="34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46A49C-63CA-D522-6872-4C40D80A74B4}"/>
              </a:ext>
            </a:extLst>
          </p:cNvPr>
          <p:cNvSpPr txBox="1"/>
          <p:nvPr/>
        </p:nvSpPr>
        <p:spPr>
          <a:xfrm>
            <a:off x="8787201" y="3781956"/>
            <a:ext cx="26776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/>
                </a:solidFill>
                <a:latin typeface="Arial Black" panose="020B0A04020102020204" pitchFamily="34" charset="0"/>
              </a:rPr>
              <a:t>TASTE:</a:t>
            </a:r>
            <a:endParaRPr lang="en-US" sz="1400" b="1" dirty="0">
              <a:solidFill>
                <a:schemeClr val="accent6"/>
              </a:solidFill>
              <a:latin typeface="Avenir Next LT Pro Light" panose="020B0304020202020204" pitchFamily="34" charset="0"/>
            </a:endParaRPr>
          </a:p>
          <a:p>
            <a:pPr algn="ctr"/>
            <a:r>
              <a:rPr lang="en-US" sz="1400" b="1" dirty="0">
                <a:latin typeface="Avenir Next LT Pro Light" panose="020B0304020202020204" pitchFamily="34" charset="0"/>
              </a:rPr>
              <a:t>Healthy Home Month</a:t>
            </a:r>
          </a:p>
          <a:p>
            <a:pPr algn="ctr"/>
            <a:endParaRPr lang="en-US" sz="1400" b="1" dirty="0"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0DABAD-DA6C-D28B-BC7E-94A820FD704D}"/>
              </a:ext>
            </a:extLst>
          </p:cNvPr>
          <p:cNvSpPr txBox="1"/>
          <p:nvPr/>
        </p:nvSpPr>
        <p:spPr>
          <a:xfrm>
            <a:off x="4539525" y="3875314"/>
            <a:ext cx="26378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/>
                </a:solidFill>
                <a:latin typeface="Arial Black" panose="020B0A04020102020204" pitchFamily="34" charset="0"/>
              </a:rPr>
              <a:t>SOUND:</a:t>
            </a:r>
            <a:r>
              <a:rPr lang="en-US" sz="1400" b="1" dirty="0">
                <a:solidFill>
                  <a:schemeClr val="accent6"/>
                </a:solidFill>
                <a:latin typeface="Avenir Next LT Pro Light" panose="020B0304020202020204" pitchFamily="34" charset="0"/>
              </a:rPr>
              <a:t> </a:t>
            </a:r>
          </a:p>
          <a:p>
            <a:pPr algn="ctr"/>
            <a:r>
              <a:rPr lang="en-US" sz="1400" b="1" dirty="0">
                <a:latin typeface="Avenir Next LT Pro Light" panose="020B0304020202020204" pitchFamily="34" charset="0"/>
              </a:rPr>
              <a:t>National Humor Month</a:t>
            </a:r>
          </a:p>
          <a:p>
            <a:pPr algn="ctr"/>
            <a:endParaRPr lang="en-US" sz="1400" b="1" dirty="0">
              <a:latin typeface="Avenir Next LT Pro Light" panose="020B03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C0DFAC-529F-D455-B29E-98C03C62F5D6}"/>
              </a:ext>
            </a:extLst>
          </p:cNvPr>
          <p:cNvSpPr txBox="1"/>
          <p:nvPr/>
        </p:nvSpPr>
        <p:spPr>
          <a:xfrm>
            <a:off x="8524874" y="7126700"/>
            <a:ext cx="3456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/>
                </a:solidFill>
                <a:latin typeface="Arial Black" panose="020B0A04020102020204" pitchFamily="34" charset="0"/>
              </a:rPr>
              <a:t>TOUCH:</a:t>
            </a:r>
          </a:p>
          <a:p>
            <a:pPr algn="ctr"/>
            <a:r>
              <a:rPr lang="en-US" sz="1400" b="1" dirty="0">
                <a:latin typeface="Avenir Next LT Pro Light" panose="020B0304020202020204" pitchFamily="34" charset="0"/>
              </a:rPr>
              <a:t>National Get Organized Day (4/26)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2F3D5E4-8CFB-E8C3-B59F-214118F66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2" y="8955391"/>
            <a:ext cx="453785" cy="61339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F7B432B-124E-A4C4-3D7B-9BD405E726EB}"/>
              </a:ext>
            </a:extLst>
          </p:cNvPr>
          <p:cNvSpPr txBox="1"/>
          <p:nvPr/>
        </p:nvSpPr>
        <p:spPr>
          <a:xfrm>
            <a:off x="612079" y="8938922"/>
            <a:ext cx="8151111" cy="64633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atio Modern" panose="02000000000000000000" pitchFamily="50" charset="0"/>
              </a:rPr>
              <a:t>Learn more about “Me Time Monday” and stress relief at: caregivingclub.com and on our YouTube channel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F4171D9-15D2-0C94-CA83-1D15576B8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93" y="8869069"/>
            <a:ext cx="915408" cy="633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EAEC74-ABBA-121D-C9B5-D1583FB43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395" y="5300747"/>
            <a:ext cx="2656467" cy="1773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C786B4-EC26-E5B8-D072-7F1A79687E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3" y="4908665"/>
            <a:ext cx="3615797" cy="361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C142EE-7213-2481-3C8C-7D38F49AF8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25" y="2100719"/>
            <a:ext cx="2637838" cy="17585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C9F0EE-6E03-B9CE-9863-3B8D36B446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92" y="8732586"/>
            <a:ext cx="1705809" cy="9472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B40E94-DFB9-E678-AD13-599F3F9071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6" y="2100720"/>
            <a:ext cx="2677660" cy="17847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E01D00C-2275-ACFA-45F1-6B04099C84C1}"/>
              </a:ext>
            </a:extLst>
          </p:cNvPr>
          <p:cNvSpPr txBox="1"/>
          <p:nvPr/>
        </p:nvSpPr>
        <p:spPr>
          <a:xfrm>
            <a:off x="4579266" y="4489180"/>
            <a:ext cx="2637838" cy="30777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Have a laugh with a friend.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1F1B8D-9A9E-AAA5-97B9-12885B000245}"/>
              </a:ext>
            </a:extLst>
          </p:cNvPr>
          <p:cNvSpPr txBox="1"/>
          <p:nvPr/>
        </p:nvSpPr>
        <p:spPr>
          <a:xfrm>
            <a:off x="187879" y="4488250"/>
            <a:ext cx="2621444" cy="30777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Walk with your eyes.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125764-F6C2-5A2D-F30D-A1FEF86AB073}"/>
              </a:ext>
            </a:extLst>
          </p:cNvPr>
          <p:cNvSpPr txBox="1"/>
          <p:nvPr/>
        </p:nvSpPr>
        <p:spPr>
          <a:xfrm>
            <a:off x="8784286" y="7759974"/>
            <a:ext cx="2939629" cy="30777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Clear the clutter.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173F28-5537-2A28-814D-E03B55C810A9}"/>
              </a:ext>
            </a:extLst>
          </p:cNvPr>
          <p:cNvSpPr txBox="1"/>
          <p:nvPr/>
        </p:nvSpPr>
        <p:spPr>
          <a:xfrm>
            <a:off x="4165166" y="5573360"/>
            <a:ext cx="26564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/>
                </a:solidFill>
                <a:latin typeface="Arial Black" panose="020B0A04020102020204" pitchFamily="34" charset="0"/>
              </a:rPr>
              <a:t>SMELL:</a:t>
            </a:r>
          </a:p>
          <a:p>
            <a:pPr algn="ctr"/>
            <a:r>
              <a:rPr lang="en-US" sz="1400" b="1" dirty="0">
                <a:latin typeface="Avenir Next LT Pro Light" panose="020B0304020202020204" pitchFamily="34" charset="0"/>
              </a:rPr>
              <a:t>National Sense of Smell Day (4/30)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5DAA0C-53F5-6D84-BB8B-6025978CE62F}"/>
              </a:ext>
            </a:extLst>
          </p:cNvPr>
          <p:cNvSpPr txBox="1"/>
          <p:nvPr/>
        </p:nvSpPr>
        <p:spPr>
          <a:xfrm>
            <a:off x="4372984" y="6759248"/>
            <a:ext cx="2507677" cy="52322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Create air care with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green plants.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C45332-D66D-13AB-452F-B9B503734ED6}"/>
              </a:ext>
            </a:extLst>
          </p:cNvPr>
          <p:cNvSpPr txBox="1"/>
          <p:nvPr/>
        </p:nvSpPr>
        <p:spPr>
          <a:xfrm>
            <a:off x="8796529" y="4451444"/>
            <a:ext cx="2668333" cy="30777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Eat more berries - Get </a:t>
            </a:r>
            <a:r>
              <a:rPr lang="en-US" sz="1400" b="1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guac’d</a:t>
            </a:r>
            <a:r>
              <a:rPr lang="en-US" sz="14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C99B577-B1CE-9E8E-B463-1F7FBFBAED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60" y="2029924"/>
            <a:ext cx="2683003" cy="178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0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272</TotalTime>
  <Words>98</Words>
  <Application>Microsoft Office PowerPoint</Application>
  <PresentationFormat>Custom</PresentationFormat>
  <Paragraphs>23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Arial Black</vt:lpstr>
      <vt:lpstr>Avenir Next LT Pro Light</vt:lpstr>
      <vt:lpstr>Calibri</vt:lpstr>
      <vt:lpstr>Calibri Light</vt:lpstr>
      <vt:lpstr>Ratio Modern</vt:lpstr>
      <vt:lpstr>Office Theme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Sherri Snelling</dc:creator>
  <cp:lastModifiedBy>Sherri Snelling</cp:lastModifiedBy>
  <cp:revision>15</cp:revision>
  <dcterms:created xsi:type="dcterms:W3CDTF">2026-02-06T17:09:26Z</dcterms:created>
  <dcterms:modified xsi:type="dcterms:W3CDTF">2026-04-01T23:37:18Z</dcterms:modified>
</cp:coreProperties>
</file>